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77" autoAdjust="0"/>
  </p:normalViewPr>
  <p:slideViewPr>
    <p:cSldViewPr>
      <p:cViewPr>
        <p:scale>
          <a:sx n="100" d="100"/>
          <a:sy n="100" d="100"/>
        </p:scale>
        <p:origin x="-1872" y="4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2F1A43FC-DE94-4CDA-9126-BC88FBD87E4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4F2416FB-A0B4-40BE-BF73-458609A1B1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43FC-DE94-4CDA-9126-BC88FBD87E4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16FB-A0B4-40BE-BF73-458609A1B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43FC-DE94-4CDA-9126-BC88FBD87E4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16FB-A0B4-40BE-BF73-458609A1B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1A43FC-DE94-4CDA-9126-BC88FBD87E4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2416FB-A0B4-40BE-BF73-458609A1B1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2F1A43FC-DE94-4CDA-9126-BC88FBD87E4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4F2416FB-A0B4-40BE-BF73-458609A1B1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43FC-DE94-4CDA-9126-BC88FBD87E4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16FB-A0B4-40BE-BF73-458609A1B1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43FC-DE94-4CDA-9126-BC88FBD87E4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16FB-A0B4-40BE-BF73-458609A1B1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1A43FC-DE94-4CDA-9126-BC88FBD87E4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2416FB-A0B4-40BE-BF73-458609A1B1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43FC-DE94-4CDA-9126-BC88FBD87E4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16FB-A0B4-40BE-BF73-458609A1B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1A43FC-DE94-4CDA-9126-BC88FBD87E4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2416FB-A0B4-40BE-BF73-458609A1B18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1A43FC-DE94-4CDA-9126-BC88FBD87E4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2416FB-A0B4-40BE-BF73-458609A1B18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1A43FC-DE94-4CDA-9126-BC88FBD87E4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2416FB-A0B4-40BE-BF73-458609A1B1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656" y="467545"/>
            <a:ext cx="6172200" cy="1008111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LAPORAN KINERJA INSTANSI PEMERINTAH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8669" y="7452319"/>
            <a:ext cx="5026868" cy="1628601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KECAMATAN BIRINGBULU</a:t>
            </a:r>
          </a:p>
          <a:p>
            <a:pPr algn="ctr"/>
            <a:r>
              <a:rPr lang="en-US" sz="2400" dirty="0" smtClean="0"/>
              <a:t>KABUPATEN GOWA</a:t>
            </a:r>
          </a:p>
          <a:p>
            <a:pPr algn="ctr"/>
            <a:r>
              <a:rPr lang="en-US" sz="2400" dirty="0" smtClean="0"/>
              <a:t>TAHUN 2023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776" y="2025480"/>
            <a:ext cx="4421901" cy="408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2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10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LAPORAN KINERJA INSTANSI PEMERINTAH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LAPORAN KINERJA INSTANSI PEMERINTAH</dc:title>
  <dc:creator>ACER</dc:creator>
  <cp:lastModifiedBy>ACER</cp:lastModifiedBy>
  <cp:revision>2</cp:revision>
  <cp:lastPrinted>2024-03-03T13:20:00Z</cp:lastPrinted>
  <dcterms:created xsi:type="dcterms:W3CDTF">2024-03-03T13:05:28Z</dcterms:created>
  <dcterms:modified xsi:type="dcterms:W3CDTF">2024-03-03T13:20:38Z</dcterms:modified>
</cp:coreProperties>
</file>